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E35CB2-692F-497C-993D-97E6BE9D60F2}" type="datetimeFigureOut">
              <a:rPr lang="en-PH" smtClean="0"/>
              <a:t>10/5/2011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PH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3F61FD8-A03D-494B-BB16-A9C563B49E0F}" type="slidenum">
              <a:rPr lang="en-PH" smtClean="0"/>
              <a:t>‹#›</a:t>
            </a:fld>
            <a:endParaRPr lang="en-P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848600" cy="20796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PH" sz="80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God’s Children Academy</a:t>
            </a:r>
            <a:endParaRPr lang="en-PH" sz="80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76600"/>
            <a:ext cx="6400800" cy="3276600"/>
          </a:xfrm>
        </p:spPr>
        <p:txBody>
          <a:bodyPr>
            <a:normAutofit/>
          </a:bodyPr>
          <a:lstStyle/>
          <a:p>
            <a:pPr algn="ctr"/>
            <a:r>
              <a:rPr lang="en-PH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Ms</a:t>
            </a:r>
            <a:r>
              <a:rPr lang="en-PH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r>
              <a:rPr lang="en-PH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PH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Nenisa</a:t>
            </a:r>
            <a:r>
              <a:rPr lang="en-PH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P. Ramos</a:t>
            </a:r>
          </a:p>
          <a:p>
            <a:pPr algn="ctr"/>
            <a:r>
              <a:rPr lang="en-PH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Grade 3, Room 302</a:t>
            </a:r>
          </a:p>
          <a:p>
            <a:pPr algn="ctr"/>
            <a:r>
              <a:rPr lang="en-PH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October 2011 to March 2012</a:t>
            </a:r>
            <a:endParaRPr lang="en-PH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68580" indent="0" algn="ctr">
              <a:buNone/>
            </a:pPr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Curriculum Preview</a:t>
            </a:r>
            <a:endParaRPr lang="en-US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914400"/>
          </a:xfrm>
        </p:spPr>
        <p:txBody>
          <a:bodyPr/>
          <a:lstStyle/>
          <a:p>
            <a:r>
              <a:rPr lang="en-PH" sz="60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Science And Health</a:t>
            </a:r>
            <a:endParaRPr lang="en-PH" sz="6000" b="1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4000" dirty="0" smtClean="0"/>
              <a:t>Parts of the Body</a:t>
            </a:r>
          </a:p>
          <a:p>
            <a:r>
              <a:rPr lang="en-PH" sz="4000" dirty="0" smtClean="0"/>
              <a:t>Five Senses</a:t>
            </a:r>
          </a:p>
          <a:p>
            <a:r>
              <a:rPr lang="en-PH" sz="4000" dirty="0" smtClean="0"/>
              <a:t>Air pollution</a:t>
            </a:r>
          </a:p>
          <a:p>
            <a:r>
              <a:rPr lang="en-PH" sz="4000" dirty="0" smtClean="0"/>
              <a:t>Parts of the Plants</a:t>
            </a:r>
          </a:p>
          <a:p>
            <a:r>
              <a:rPr lang="en-PH" sz="4000" dirty="0" smtClean="0"/>
              <a:t>Types of Clouds</a:t>
            </a:r>
          </a:p>
          <a:p>
            <a:r>
              <a:rPr lang="en-PH" sz="4000" dirty="0" smtClean="0"/>
              <a:t>Parts of the Flowers</a:t>
            </a:r>
          </a:p>
          <a:p>
            <a:endParaRPr lang="en-PH" sz="4000" dirty="0" smtClean="0"/>
          </a:p>
          <a:p>
            <a:endParaRPr lang="en-PH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4114800"/>
            <a:ext cx="26098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28750"/>
            <a:ext cx="29622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7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Mathematics</a:t>
            </a:r>
            <a:endParaRPr lang="en-PH" sz="7200" b="1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6000" dirty="0" smtClean="0"/>
              <a:t>Addition</a:t>
            </a:r>
          </a:p>
          <a:p>
            <a:r>
              <a:rPr lang="en-PH" sz="6000" dirty="0" smtClean="0"/>
              <a:t>Subtraction</a:t>
            </a:r>
          </a:p>
          <a:p>
            <a:r>
              <a:rPr lang="en-PH" sz="6000" dirty="0" smtClean="0"/>
              <a:t>Multiplication</a:t>
            </a:r>
          </a:p>
          <a:p>
            <a:r>
              <a:rPr lang="en-PH" sz="6000" dirty="0" smtClean="0"/>
              <a:t>Division </a:t>
            </a:r>
            <a:endParaRPr lang="en-PH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657600"/>
            <a:ext cx="2209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66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English</a:t>
            </a:r>
            <a:endParaRPr lang="en-PH" sz="66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6600" dirty="0" smtClean="0"/>
              <a:t>Spelling</a:t>
            </a:r>
          </a:p>
          <a:p>
            <a:r>
              <a:rPr lang="en-PH" sz="6600" dirty="0" smtClean="0"/>
              <a:t>Pronunciation</a:t>
            </a:r>
          </a:p>
          <a:p>
            <a:r>
              <a:rPr lang="en-PH" sz="6600" dirty="0" smtClean="0"/>
              <a:t>Poems</a:t>
            </a:r>
          </a:p>
          <a:p>
            <a:endParaRPr lang="en-PH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38600"/>
            <a:ext cx="3810000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42</TotalTime>
  <Words>52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God’s Children Academy</vt:lpstr>
      <vt:lpstr>PowerPoint Presentation</vt:lpstr>
      <vt:lpstr>Science And Health</vt:lpstr>
      <vt:lpstr>Mathematics</vt:lpstr>
      <vt:lpstr>English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God’s Children Academy</dc:title>
  <dc:creator>espina</dc:creator>
  <cp:lastModifiedBy>Daylinda Pandan</cp:lastModifiedBy>
  <cp:revision>11</cp:revision>
  <dcterms:created xsi:type="dcterms:W3CDTF">2011-10-03T07:30:27Z</dcterms:created>
  <dcterms:modified xsi:type="dcterms:W3CDTF">2011-10-05T05:40:06Z</dcterms:modified>
</cp:coreProperties>
</file>